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0A0"/>
    <a:srgbClr val="3965B5"/>
    <a:srgbClr val="4472C4"/>
    <a:srgbClr val="FFFFFF"/>
    <a:srgbClr val="F0C8FF"/>
    <a:srgbClr val="5FC3FF"/>
    <a:srgbClr val="595959"/>
    <a:srgbClr val="1C1C1C"/>
    <a:srgbClr val="262626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2B15-FA7D-40E9-831F-4356AEE13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D567C-7BD7-4EAD-BED5-28320FCC5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2C6B6-AEF0-4BA7-9703-2E899E1B2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E1086-1ADA-416C-A6F9-7B350FE1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AECB7-5C41-4751-874D-E84039D4B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6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70372-24D8-4D2D-B093-CF3E7572F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52766D-9E51-49A3-B6F6-228DBE4DC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BFF40-9171-4E63-A8CE-CC64F3A5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4732D-8136-4DE6-99F3-FCD933A1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0F652-7FCD-480D-B443-977CB9EB7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19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2709C6-FF96-426D-A334-1C24A9E5B9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9C84A-8451-4375-98E4-05DB27A2D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46B5E-C732-446F-B3B1-89E0EF8E8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DDB6F-46C1-431E-A9EF-92FF238A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E4251-0C9F-4AE6-9ACB-60B28CC6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63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A1A0B-1727-4376-A798-D303D4DCF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1F3F2-8AAD-44CC-83E9-99965DB09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BF9C5-0CC8-44EF-A242-44E2FBB95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4EDCA-CD36-4C52-958A-BE9255CB0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E0C01-C76C-485D-97C5-08D7FFF3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30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3822-3BA2-4C06-A77E-904457ECF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0D342-FC9D-4A55-B85D-4BB41E2C0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57DAC-60A5-40A7-8054-82D5763A5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3E0EE-1B0A-4C89-B634-04538596E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8B2D1-5626-42F2-A221-2DE8FC843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0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D84E-4A69-489F-8434-15724352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A07F5-9904-41F8-9D77-01B2EB0FB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91A03-7B1F-4F72-82FC-3985354F6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BDA2C-6805-4F4B-B04B-215FBA8E2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42793-9FE6-402B-AFD9-CAC3202F9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445EE-FF90-4D1A-82E4-2EAFD58B8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02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83A07-6CE6-4E26-9F6D-4940D0D20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AC912-7A9E-4A81-9528-66E2DB257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572B1-9034-4902-937A-5712DBA34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5634E8-B007-47CB-9ED5-077A0D326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C654D-5815-4FC8-A4AB-7B1F29AB8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929413-E7B6-4FC7-B02C-B2FE5459F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AEB5AC-9580-4BE1-8429-D45EB4AE4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65D4E8-A99D-42B9-B5E9-7A6F970D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15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E211A-F5D4-40A6-B016-9915D2B5A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4A10C2-A041-4271-ACF3-4F0436000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7CBC71-8A8F-45C9-9893-30E53E09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B2D5F-C09C-4277-866D-D2E47C125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0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687C72-9308-4023-876C-0ADF8BD29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F510AB-40E8-44DB-9B88-0B0B493FB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0981C-7E7D-4F0D-BB1A-310050222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3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4D235-C624-4BBF-9704-90341D4D0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4A165-6014-4BE1-94A9-15EA8EAEF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8776B-CADA-45DA-BE85-C8AF64379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12574-C351-4812-AC75-C2D506CCD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9D9F3-6C52-4B45-8D6F-87D97FF42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1ACB3-24EA-4C68-88B3-F4C9D18EE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39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53C85-768D-4724-A6DA-46A8545C7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487E1A-99B7-4968-9909-B8930ABDD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07F3B-8F3A-4090-A85A-C22E761BBC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A97D5-BAA1-4447-8267-DE4F5CB98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B3254-6664-4E98-96A1-8647EEEB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31B7F-4C9D-4638-A4A3-667D48DC0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27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57FB19-1B98-4783-B8B7-AE4288173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67500-E4A6-4622-B542-2BDC54FB4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51E59-4EE4-4625-A2FF-2CC68EA726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1CADE-2953-4019-9629-565220DBFE8F}" type="datetimeFigureOut">
              <a:rPr lang="en-US" smtClean="0"/>
              <a:t>5/4/2020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9A94B-7687-46E2-BAF7-39B440D23D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D4084-6925-4998-842A-5673699A6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7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natetay0266/portfolio-recipe-gallery-design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944705-C0C3-454C-9C0B-B8415CA037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DDFAD1-8583-457D-BACF-A82042026658}"/>
              </a:ext>
            </a:extLst>
          </p:cNvPr>
          <p:cNvSpPr txBox="1"/>
          <p:nvPr/>
        </p:nvSpPr>
        <p:spPr>
          <a:xfrm>
            <a:off x="1087694" y="265061"/>
            <a:ext cx="5516254" cy="307777"/>
          </a:xfrm>
          <a:prstGeom prst="rect">
            <a:avLst/>
          </a:prstGeom>
          <a:solidFill>
            <a:srgbClr val="F1F3F4"/>
          </a:solidFill>
          <a:ln w="63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https://www.pinterest.com/natetay0266/portfolio-recipe-gallery-design/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0895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35599C-5752-429B-B74C-FF0DDFCAFC29}"/>
              </a:ext>
            </a:extLst>
          </p:cNvPr>
          <p:cNvSpPr/>
          <p:nvPr/>
        </p:nvSpPr>
        <p:spPr>
          <a:xfrm>
            <a:off x="8352512" y="283013"/>
            <a:ext cx="3464710" cy="47707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991918" y="3851187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991918" y="4496853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991918" y="5081081"/>
            <a:ext cx="30235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 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Mobile Style Tiles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C79EC-04C6-43B3-B734-86AFB5A0EAEB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B22047D-B191-4B56-94F4-D5D4A84319B9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48FD6F0A-3787-47DE-AFD6-271071F934C0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4460764-AB61-4678-94DC-F05E27E912BD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8352510" y="283013"/>
            <a:ext cx="3464711" cy="324219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52510" y="5481191"/>
            <a:ext cx="3464711" cy="32421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62029E4-0274-4C30-80F0-A0EC66BC8058}"/>
              </a:ext>
            </a:extLst>
          </p:cNvPr>
          <p:cNvSpPr txBox="1"/>
          <p:nvPr/>
        </p:nvSpPr>
        <p:spPr>
          <a:xfrm>
            <a:off x="9021627" y="3792366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E1F643-DF20-4968-88A9-885F92C4DE4B}"/>
              </a:ext>
            </a:extLst>
          </p:cNvPr>
          <p:cNvSpPr txBox="1"/>
          <p:nvPr/>
        </p:nvSpPr>
        <p:spPr>
          <a:xfrm>
            <a:off x="9035252" y="4358353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DCC2E03-BF12-4568-A54C-9803BD5BA0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4436888" y="283013"/>
            <a:ext cx="3464711" cy="3242199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862203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017CA92-098E-481B-87CF-9E531A7F9E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4684408" y="114048"/>
            <a:ext cx="3464711" cy="32421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B52DBC0-C777-431D-B68C-957AC2A537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4684408" y="3525212"/>
            <a:ext cx="3464711" cy="324219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52509" y="3525212"/>
            <a:ext cx="3464711" cy="32421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8352510" y="114048"/>
            <a:ext cx="3464711" cy="32421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39109B-7A42-4A91-A96B-E01F37466AA3}"/>
              </a:ext>
            </a:extLst>
          </p:cNvPr>
          <p:cNvSpPr/>
          <p:nvPr/>
        </p:nvSpPr>
        <p:spPr>
          <a:xfrm>
            <a:off x="4684408" y="0"/>
            <a:ext cx="7132812" cy="692757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35599C-5752-429B-B74C-FF0DDFCAFC29}"/>
              </a:ext>
            </a:extLst>
          </p:cNvPr>
          <p:cNvSpPr/>
          <p:nvPr/>
        </p:nvSpPr>
        <p:spPr>
          <a:xfrm>
            <a:off x="5707812" y="455740"/>
            <a:ext cx="51206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991918" y="3851187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991918" y="4496853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991918" y="5081081"/>
            <a:ext cx="2959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Tablet Style Tiles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C79EC-04C6-43B3-B734-86AFB5A0EAEB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B22047D-B191-4B56-94F4-D5D4A84319B9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48FD6F0A-3787-47DE-AFD6-271071F934C0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4460764-AB61-4678-94DC-F05E27E912BD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2029E4-0274-4C30-80F0-A0EC66BC8058}"/>
              </a:ext>
            </a:extLst>
          </p:cNvPr>
          <p:cNvSpPr txBox="1"/>
          <p:nvPr/>
        </p:nvSpPr>
        <p:spPr>
          <a:xfrm>
            <a:off x="6050996" y="5340381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E1F643-DF20-4968-88A9-885F92C4DE4B}"/>
              </a:ext>
            </a:extLst>
          </p:cNvPr>
          <p:cNvSpPr txBox="1"/>
          <p:nvPr/>
        </p:nvSpPr>
        <p:spPr>
          <a:xfrm>
            <a:off x="6064621" y="5906368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DCC2E03-BF12-4568-A54C-9803BD5BA0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5707812" y="455740"/>
            <a:ext cx="5120640" cy="479178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66CB324-7571-427E-AAEC-7250810F2CAC}"/>
              </a:ext>
            </a:extLst>
          </p:cNvPr>
          <p:cNvSpPr/>
          <p:nvPr/>
        </p:nvSpPr>
        <p:spPr>
          <a:xfrm>
            <a:off x="8492303" y="5419010"/>
            <a:ext cx="2092871" cy="730766"/>
          </a:xfrm>
          <a:prstGeom prst="rect">
            <a:avLst/>
          </a:prstGeom>
          <a:solidFill>
            <a:srgbClr val="5FC3FF"/>
          </a:solidFill>
          <a:ln>
            <a:noFill/>
          </a:ln>
          <a:effectLst>
            <a:outerShdw blurRad="1016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12A5DC-B264-4191-B96F-4CA64014F425}"/>
              </a:ext>
            </a:extLst>
          </p:cNvPr>
          <p:cNvSpPr txBox="1"/>
          <p:nvPr/>
        </p:nvSpPr>
        <p:spPr>
          <a:xfrm>
            <a:off x="8823638" y="5584338"/>
            <a:ext cx="1430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3965B5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Full Recipe</a:t>
            </a:r>
          </a:p>
        </p:txBody>
      </p:sp>
    </p:spTree>
    <p:extLst>
      <p:ext uri="{BB962C8B-B14F-4D97-AF65-F5344CB8AC3E}">
        <p14:creationId xmlns:p14="http://schemas.microsoft.com/office/powerpoint/2010/main" val="353143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991918" y="3851187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991918" y="4496853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991918" y="5081081"/>
            <a:ext cx="2959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Desktop Style Tiles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C79EC-04C6-43B3-B734-86AFB5A0EAEB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B22047D-B191-4B56-94F4-D5D4A84319B9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48FD6F0A-3787-47DE-AFD6-271071F934C0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4460764-AB61-4678-94DC-F05E27E912BD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825" y="249292"/>
            <a:ext cx="4859142" cy="324219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D7CB40-9815-49E9-94C5-88837774F577}"/>
              </a:ext>
            </a:extLst>
          </p:cNvPr>
          <p:cNvSpPr/>
          <p:nvPr/>
        </p:nvSpPr>
        <p:spPr>
          <a:xfrm>
            <a:off x="3343825" y="249292"/>
            <a:ext cx="4859142" cy="914400"/>
          </a:xfrm>
          <a:prstGeom prst="rect">
            <a:avLst/>
          </a:prstGeom>
          <a:solidFill>
            <a:srgbClr val="5FC3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061272B-6C07-4008-9347-B3EB9775CBA3}"/>
              </a:ext>
            </a:extLst>
          </p:cNvPr>
          <p:cNvSpPr/>
          <p:nvPr/>
        </p:nvSpPr>
        <p:spPr>
          <a:xfrm>
            <a:off x="3343825" y="1961465"/>
            <a:ext cx="4859142" cy="728732"/>
          </a:xfrm>
          <a:prstGeom prst="rect">
            <a:avLst/>
          </a:prstGeom>
          <a:solidFill>
            <a:srgbClr val="F0C8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3084E676-4A10-425F-BAE3-8490193CAB13}"/>
              </a:ext>
            </a:extLst>
          </p:cNvPr>
          <p:cNvSpPr txBox="1"/>
          <p:nvPr/>
        </p:nvSpPr>
        <p:spPr>
          <a:xfrm>
            <a:off x="4772160" y="462290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88C3597E-4BD5-449D-A38C-1D0932F8BD40}"/>
              </a:ext>
            </a:extLst>
          </p:cNvPr>
          <p:cNvSpPr txBox="1"/>
          <p:nvPr/>
        </p:nvSpPr>
        <p:spPr>
          <a:xfrm>
            <a:off x="4723780" y="2126002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72793" y="249291"/>
            <a:ext cx="3464711" cy="32421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10A729-AF9D-4B1C-A227-CE1E8E640FD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5" t="28" r="15580" b="-28"/>
          <a:stretch/>
        </p:blipFill>
        <p:spPr>
          <a:xfrm>
            <a:off x="9875702" y="3652508"/>
            <a:ext cx="1961802" cy="1828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B8C7F7-3918-464F-AB3E-0D7BD2306C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t="8949" r="323" b="22046"/>
          <a:stretch/>
        </p:blipFill>
        <p:spPr>
          <a:xfrm>
            <a:off x="5773395" y="3652507"/>
            <a:ext cx="3931920" cy="182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07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4FA38A90-2519-4460-BAF4-39414AE030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52510" y="5662681"/>
            <a:ext cx="3464711" cy="324219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DC42CC3-0C94-4CA9-AEFA-0DACEFBA6E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t="8949" r="323" b="22046"/>
          <a:stretch/>
        </p:blipFill>
        <p:spPr>
          <a:xfrm>
            <a:off x="4271047" y="5653606"/>
            <a:ext cx="3931920" cy="18286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825" y="249292"/>
            <a:ext cx="4859142" cy="324219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D7CB40-9815-49E9-94C5-88837774F577}"/>
              </a:ext>
            </a:extLst>
          </p:cNvPr>
          <p:cNvSpPr/>
          <p:nvPr/>
        </p:nvSpPr>
        <p:spPr>
          <a:xfrm>
            <a:off x="3343825" y="249292"/>
            <a:ext cx="4859142" cy="914400"/>
          </a:xfrm>
          <a:prstGeom prst="rect">
            <a:avLst/>
          </a:prstGeom>
          <a:solidFill>
            <a:srgbClr val="5FC3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061272B-6C07-4008-9347-B3EB9775CBA3}"/>
              </a:ext>
            </a:extLst>
          </p:cNvPr>
          <p:cNvSpPr/>
          <p:nvPr/>
        </p:nvSpPr>
        <p:spPr>
          <a:xfrm>
            <a:off x="3343825" y="1961465"/>
            <a:ext cx="4859142" cy="728732"/>
          </a:xfrm>
          <a:prstGeom prst="rect">
            <a:avLst/>
          </a:prstGeom>
          <a:solidFill>
            <a:srgbClr val="F0C8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3084E676-4A10-425F-BAE3-8490193CAB13}"/>
              </a:ext>
            </a:extLst>
          </p:cNvPr>
          <p:cNvSpPr txBox="1"/>
          <p:nvPr/>
        </p:nvSpPr>
        <p:spPr>
          <a:xfrm>
            <a:off x="4772160" y="462290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88C3597E-4BD5-449D-A38C-1D0932F8BD40}"/>
              </a:ext>
            </a:extLst>
          </p:cNvPr>
          <p:cNvSpPr txBox="1"/>
          <p:nvPr/>
        </p:nvSpPr>
        <p:spPr>
          <a:xfrm>
            <a:off x="4723780" y="2126002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72793" y="249291"/>
            <a:ext cx="3464711" cy="32421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10A729-AF9D-4B1C-A227-CE1E8E640F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5" t="28" r="15580" b="-28"/>
          <a:stretch/>
        </p:blipFill>
        <p:spPr>
          <a:xfrm>
            <a:off x="9875702" y="3652508"/>
            <a:ext cx="1961802" cy="1828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B8C7F7-3918-464F-AB3E-0D7BD2306C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t="8949" r="323" b="22046"/>
          <a:stretch/>
        </p:blipFill>
        <p:spPr>
          <a:xfrm>
            <a:off x="5773395" y="3652507"/>
            <a:ext cx="3931920" cy="182868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5E0E4B3-1D71-46E4-B7E2-BDDF3CF28C90}"/>
              </a:ext>
            </a:extLst>
          </p:cNvPr>
          <p:cNvSpPr/>
          <p:nvPr/>
        </p:nvSpPr>
        <p:spPr>
          <a:xfrm>
            <a:off x="2971801" y="0"/>
            <a:ext cx="8845420" cy="692757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7DA3F3-87D6-493A-BF7D-88F51B0B6130}"/>
              </a:ext>
            </a:extLst>
          </p:cNvPr>
          <p:cNvSpPr/>
          <p:nvPr/>
        </p:nvSpPr>
        <p:spPr>
          <a:xfrm>
            <a:off x="3856609" y="455740"/>
            <a:ext cx="7464061" cy="50477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21D800-1B46-4C78-8063-D5435724C186}"/>
              </a:ext>
            </a:extLst>
          </p:cNvPr>
          <p:cNvSpPr txBox="1"/>
          <p:nvPr/>
        </p:nvSpPr>
        <p:spPr>
          <a:xfrm>
            <a:off x="8958226" y="788544"/>
            <a:ext cx="2126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8884FD-458C-4C44-AFA2-47A121A508F2}"/>
              </a:ext>
            </a:extLst>
          </p:cNvPr>
          <p:cNvSpPr txBox="1"/>
          <p:nvPr/>
        </p:nvSpPr>
        <p:spPr>
          <a:xfrm>
            <a:off x="8971851" y="1354531"/>
            <a:ext cx="2099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205673" y="4815745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205673" y="5461411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205673" y="6045639"/>
            <a:ext cx="2959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</a:t>
            </a: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Desktop Style Tiles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B698BFB-91A3-4803-BC7C-7A76A0D2D286}"/>
              </a:ext>
            </a:extLst>
          </p:cNvPr>
          <p:cNvSpPr/>
          <p:nvPr/>
        </p:nvSpPr>
        <p:spPr>
          <a:xfrm>
            <a:off x="8989041" y="4218837"/>
            <a:ext cx="2092871" cy="730766"/>
          </a:xfrm>
          <a:prstGeom prst="rect">
            <a:avLst/>
          </a:prstGeom>
          <a:solidFill>
            <a:srgbClr val="5FC3FF"/>
          </a:solidFill>
          <a:ln>
            <a:noFill/>
          </a:ln>
          <a:effectLst>
            <a:outerShdw blurRad="1016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48A8A5-9FD2-4D86-AB21-8ABD4FBBE76F}"/>
              </a:ext>
            </a:extLst>
          </p:cNvPr>
          <p:cNvSpPr txBox="1"/>
          <p:nvPr/>
        </p:nvSpPr>
        <p:spPr>
          <a:xfrm>
            <a:off x="9320376" y="4384165"/>
            <a:ext cx="143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965B5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Full Recipe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382D6B-170F-431B-8020-FF4569C9F33A}"/>
              </a:ext>
            </a:extLst>
          </p:cNvPr>
          <p:cNvSpPr txBox="1"/>
          <p:nvPr/>
        </p:nvSpPr>
        <p:spPr>
          <a:xfrm>
            <a:off x="8972236" y="1913853"/>
            <a:ext cx="2126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Ingredients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369342-4E13-4537-A02B-D29A949CF9DA}"/>
              </a:ext>
            </a:extLst>
          </p:cNvPr>
          <p:cNvSpPr txBox="1"/>
          <p:nvPr/>
        </p:nvSpPr>
        <p:spPr>
          <a:xfrm>
            <a:off x="8971850" y="2387321"/>
            <a:ext cx="2099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Magic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Fluff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Cotton Candy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Pixie Dust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75BB293-335C-444E-B58B-B65020EFC0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88" y="1272474"/>
            <a:ext cx="4859142" cy="32421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BA2427-CFEC-4E27-A1FB-95416CF7197C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C36671C-2E4F-401F-B359-8BC7587E5F32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C394C3-8F88-48FC-9BE0-48BCAE61CE6A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DC1155-5CE3-4AA2-928C-89D817FA0CEF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94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16724</TotalTime>
  <Words>122</Words>
  <Application>Microsoft Office PowerPoint</Application>
  <PresentationFormat>Widescreen</PresentationFormat>
  <Paragraphs>37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Taylor</dc:creator>
  <cp:lastModifiedBy>Nathan Taylor</cp:lastModifiedBy>
  <cp:revision>33</cp:revision>
  <dcterms:created xsi:type="dcterms:W3CDTF">2020-04-14T05:32:36Z</dcterms:created>
  <dcterms:modified xsi:type="dcterms:W3CDTF">2020-05-04T10:32:33Z</dcterms:modified>
</cp:coreProperties>
</file>

<file path=docProps/thumbnail.jpeg>
</file>